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62"/>
  </p:notesMasterIdLst>
  <p:sldIdLst>
    <p:sldId id="278" r:id="rId9"/>
    <p:sldId id="424" r:id="rId10"/>
    <p:sldId id="279" r:id="rId11"/>
    <p:sldId id="273" r:id="rId12"/>
    <p:sldId id="377" r:id="rId13"/>
    <p:sldId id="378" r:id="rId14"/>
    <p:sldId id="379" r:id="rId15"/>
    <p:sldId id="380" r:id="rId16"/>
    <p:sldId id="381" r:id="rId17"/>
    <p:sldId id="382" r:id="rId18"/>
    <p:sldId id="383" r:id="rId19"/>
    <p:sldId id="384" r:id="rId20"/>
    <p:sldId id="385" r:id="rId21"/>
    <p:sldId id="386" r:id="rId22"/>
    <p:sldId id="387" r:id="rId23"/>
    <p:sldId id="422" r:id="rId24"/>
    <p:sldId id="423" r:id="rId25"/>
    <p:sldId id="372" r:id="rId26"/>
    <p:sldId id="393" r:id="rId27"/>
    <p:sldId id="388" r:id="rId28"/>
    <p:sldId id="389" r:id="rId29"/>
    <p:sldId id="390" r:id="rId30"/>
    <p:sldId id="391" r:id="rId31"/>
    <p:sldId id="392" r:id="rId32"/>
    <p:sldId id="375" r:id="rId33"/>
    <p:sldId id="394" r:id="rId34"/>
    <p:sldId id="395" r:id="rId35"/>
    <p:sldId id="396" r:id="rId36"/>
    <p:sldId id="397" r:id="rId37"/>
    <p:sldId id="398" r:id="rId38"/>
    <p:sldId id="376" r:id="rId39"/>
    <p:sldId id="402" r:id="rId40"/>
    <p:sldId id="403" r:id="rId41"/>
    <p:sldId id="404" r:id="rId42"/>
    <p:sldId id="405" r:id="rId43"/>
    <p:sldId id="406" r:id="rId44"/>
    <p:sldId id="407" r:id="rId45"/>
    <p:sldId id="400" r:id="rId46"/>
    <p:sldId id="401" r:id="rId47"/>
    <p:sldId id="408" r:id="rId48"/>
    <p:sldId id="409" r:id="rId49"/>
    <p:sldId id="410" r:id="rId50"/>
    <p:sldId id="411" r:id="rId51"/>
    <p:sldId id="412" r:id="rId52"/>
    <p:sldId id="413" r:id="rId53"/>
    <p:sldId id="414" r:id="rId54"/>
    <p:sldId id="415" r:id="rId55"/>
    <p:sldId id="416" r:id="rId56"/>
    <p:sldId id="417" r:id="rId57"/>
    <p:sldId id="418" r:id="rId58"/>
    <p:sldId id="419" r:id="rId59"/>
    <p:sldId id="420" r:id="rId60"/>
    <p:sldId id="421" r:id="rId6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showGuides="1">
      <p:cViewPr varScale="1">
        <p:scale>
          <a:sx n="77" d="100"/>
          <a:sy n="77" d="100"/>
        </p:scale>
        <p:origin x="200" y="60"/>
      </p:cViewPr>
      <p:guideLst>
        <p:guide orient="horz" pos="2183"/>
        <p:guide pos="3840"/>
      </p:guideLst>
    </p:cSldViewPr>
  </p:slideViewPr>
  <p:notesTextViewPr>
    <p:cViewPr>
      <p:scale>
        <a:sx n="3" d="2"/>
        <a:sy n="3" d="2"/>
      </p:scale>
      <p:origin x="0" y="0"/>
    </p:cViewPr>
  </p:notesTextViewPr>
  <p:sorterViewPr>
    <p:cViewPr>
      <p:scale>
        <a:sx n="91" d="100"/>
        <a:sy n="91" d="100"/>
      </p:scale>
      <p:origin x="0" y="-199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2021-07-06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422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7/6/2021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6일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2021-07-06</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2021-07-06</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6일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2021-07-06</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7/6/2021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7/6/2021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2021-07-06</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8.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8.emf"/><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2021-07-06</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7/6/2021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6일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6일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68.PNG"/><Relationship Id="rId1" Type="http://schemas.openxmlformats.org/officeDocument/2006/relationships/slideLayout" Target="../slideLayouts/slideLayout190.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10.xml"/><Relationship Id="rId1" Type="http://schemas.openxmlformats.org/officeDocument/2006/relationships/slideLayout" Target="../slideLayouts/slideLayout191.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9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7.xml"/></Relationships>
</file>

<file path=ppt/slides/_rels/slide3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7.xml"/></Relationships>
</file>

<file path=ppt/slides/_rels/slide3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7.xml"/><Relationship Id="rId5" Type="http://schemas.openxmlformats.org/officeDocument/2006/relationships/image" Target="../media/image85.jpeg"/><Relationship Id="rId4" Type="http://schemas.openxmlformats.org/officeDocument/2006/relationships/image" Target="../media/image84.jpeg"/></Relationships>
</file>

<file path=ppt/slides/_rels/slide3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7.xml"/></Relationships>
</file>

<file path=ppt/slides/_rels/slide37.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19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38.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1.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39.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34" Type="http://schemas.openxmlformats.org/officeDocument/2006/relationships/image" Target="../media/image135.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33" Type="http://schemas.openxmlformats.org/officeDocument/2006/relationships/image" Target="../media/image134.jpeg"/><Relationship Id="rId2" Type="http://schemas.openxmlformats.org/officeDocument/2006/relationships/notesSlide" Target="../notesSlides/notesSlide11.xml"/><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91.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 Id="rId35" Type="http://schemas.openxmlformats.org/officeDocument/2006/relationships/image" Target="../media/image136.jpeg"/></Relationships>
</file>

<file path=ppt/slides/_rels/slide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41.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42.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7.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5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6.xml"/></Relationships>
</file>

<file path=ppt/slides/_rels/slide5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6.xml"/></Relationships>
</file>

<file path=ppt/slides/_rels/slide52.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96.xml"/></Relationships>
</file>

<file path=ppt/slides/_rels/slide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a:t>
            </a:r>
            <a:r>
              <a:rPr lang="ko-KR" altLang="en-US" sz="4000" b="1" dirty="0" smtClean="0">
                <a:solidFill>
                  <a:schemeClr val="bg1"/>
                </a:solidFill>
                <a:latin typeface="맑은 고딕" pitchFamily="50" charset="-127"/>
                <a:ea typeface="맑은 고딕" pitchFamily="50" charset="-127"/>
              </a:rPr>
              <a:t>플랫폼 </a:t>
            </a:r>
            <a:r>
              <a:rPr lang="ko-KR" altLang="en-US" sz="4000" b="1" dirty="0" smtClean="0">
                <a:solidFill>
                  <a:schemeClr val="bg1"/>
                </a:solidFill>
                <a:latin typeface="맑은 고딕" pitchFamily="50" charset="-127"/>
                <a:ea typeface="맑은 고딕" pitchFamily="50" charset="-127"/>
              </a:rPr>
              <a:t>서비스 </a:t>
            </a:r>
            <a:r>
              <a:rPr lang="en-US" altLang="ko-KR" sz="4000" b="1" dirty="0" smtClean="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p:txBody>
          <a:bodyPr>
            <a:normAutofit fontScale="925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a:t>
            </a:r>
            <a:r>
              <a:rPr lang="en-US" altLang="ko-KR" dirty="0" smtClean="0"/>
              <a:t>scale </a:t>
            </a:r>
            <a:r>
              <a:rPr lang="en-US" altLang="ko-KR" dirty="0"/>
              <a:t>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smtClean="0">
                <a:sym typeface="Wingdings" panose="05000000000000000000" pitchFamily="2" charset="2"/>
              </a:rPr>
              <a:t></a:t>
            </a:r>
            <a:r>
              <a:rPr lang="en-US" altLang="ko-KR" dirty="0" smtClean="0"/>
              <a:t> </a:t>
            </a:r>
            <a:r>
              <a:rPr lang="en-US" altLang="ko-KR" dirty="0"/>
              <a:t>Elastic IP </a:t>
            </a:r>
            <a:r>
              <a:rPr lang="en-US" altLang="ko-KR" dirty="0" smtClean="0">
                <a:sym typeface="Wingdings" panose="05000000000000000000" pitchFamily="2" charset="2"/>
              </a:rPr>
              <a:t></a:t>
            </a:r>
            <a:r>
              <a:rPr lang="en-US" altLang="ko-KR" dirty="0" smtClean="0"/>
              <a:t> </a:t>
            </a:r>
            <a:r>
              <a:rPr lang="en-US" altLang="ko-KR" dirty="0"/>
              <a:t>Allocate </a:t>
            </a:r>
            <a:r>
              <a:rPr lang="en-US" altLang="ko-KR" dirty="0" err="1"/>
              <a:t>Ip</a:t>
            </a:r>
            <a:r>
              <a:rPr lang="en-US" altLang="ko-KR" dirty="0"/>
              <a:t> </a:t>
            </a:r>
            <a:r>
              <a:rPr lang="en-US" altLang="ko-KR" dirty="0" smtClean="0">
                <a:sym typeface="Wingdings" panose="05000000000000000000" pitchFamily="2" charset="2"/>
              </a:rPr>
              <a:t></a:t>
            </a:r>
            <a:r>
              <a:rPr lang="en-US" altLang="ko-KR" dirty="0" smtClean="0"/>
              <a:t> </a:t>
            </a:r>
            <a:r>
              <a:rPr lang="en-US" altLang="ko-KR" dirty="0"/>
              <a:t>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smtClean="0">
                <a:sym typeface="Wingdings" panose="05000000000000000000" pitchFamily="2" charset="2"/>
              </a:rPr>
              <a:t></a:t>
            </a:r>
            <a:r>
              <a:rPr lang="en-US" altLang="ko-KR" dirty="0" smtClean="0"/>
              <a:t> </a:t>
            </a:r>
            <a:r>
              <a:rPr lang="ko-KR" altLang="ko-KR" dirty="0" err="1"/>
              <a:t>우측마우스</a:t>
            </a:r>
            <a:r>
              <a:rPr lang="en-US" altLang="ko-KR" dirty="0"/>
              <a:t> </a:t>
            </a:r>
            <a:r>
              <a:rPr lang="en-US" altLang="ko-KR" dirty="0" smtClean="0">
                <a:sym typeface="Wingdings" panose="05000000000000000000" pitchFamily="2" charset="2"/>
              </a:rPr>
              <a:t></a:t>
            </a:r>
            <a:r>
              <a:rPr lang="en-US" altLang="ko-KR" dirty="0" smtClean="0"/>
              <a:t>launch</a:t>
            </a:r>
          </a:p>
          <a:p>
            <a:pPr latinLnBrk="0"/>
            <a:r>
              <a:rPr lang="en-US" altLang="ko-KR" dirty="0" smtClean="0"/>
              <a:t>associate </a:t>
            </a:r>
            <a:r>
              <a:rPr lang="en-US" altLang="ko-KR" dirty="0"/>
              <a:t>add using Elastic </a:t>
            </a:r>
            <a:r>
              <a:rPr lang="en-US" altLang="ko-KR" dirty="0" smtClean="0"/>
              <a:t>IP</a:t>
            </a:r>
          </a:p>
          <a:p>
            <a:pPr latinLnBrk="0"/>
            <a:r>
              <a:rPr lang="en-US" altLang="ko-KR" dirty="0" smtClean="0"/>
              <a:t>disassociate add</a:t>
            </a:r>
            <a:endParaRPr lang="ko-KR" altLang="ko-KR" dirty="0"/>
          </a:p>
          <a:p>
            <a:pPr latinLnBrk="0"/>
            <a:r>
              <a:rPr lang="en-US" altLang="ko-KR" dirty="0" smtClean="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a:t>
            </a:r>
            <a:r>
              <a:rPr lang="en-US" altLang="ko-KR" dirty="0"/>
              <a:t>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smtClean="0"/>
              <a:t>ssh</a:t>
            </a:r>
            <a:r>
              <a:rPr lang="en-US" altLang="ko-KR" dirty="0" smtClean="0"/>
              <a:t> </a:t>
            </a:r>
            <a:r>
              <a:rPr lang="en-US" altLang="ko-KR" dirty="0"/>
              <a:t>-</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smtClean="0"/>
              <a:t>$</a:t>
            </a:r>
            <a:r>
              <a:rPr lang="en-US" altLang="ko-KR" dirty="0" err="1" smtClean="0"/>
              <a:t>sudo</a:t>
            </a:r>
            <a:r>
              <a:rPr lang="en-US" altLang="ko-KR" dirty="0" smtClean="0"/>
              <a:t> </a:t>
            </a:r>
            <a:r>
              <a:rPr lang="en-US" altLang="ko-KR" dirty="0"/>
              <a:t>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smtClean="0"/>
              <a:t>var</a:t>
            </a:r>
            <a:r>
              <a:rPr lang="en-US" altLang="ko-KR" dirty="0" smtClean="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S3 bucket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smtClean="0"/>
              <a:t>File upload</a:t>
            </a:r>
          </a:p>
          <a:p>
            <a:pPr marL="342900" indent="-342900">
              <a:buFont typeface="Wingdings" panose="05000000000000000000" pitchFamily="2" charset="2"/>
              <a:buChar char="§"/>
            </a:pPr>
            <a:r>
              <a:rPr lang="en-US" altLang="ko-KR" dirty="0" smtClean="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4176837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RDS : </a:t>
            </a:r>
            <a:r>
              <a:rPr lang="en-US" altLang="ko-KR" dirty="0"/>
              <a:t>Relational </a:t>
            </a:r>
            <a:r>
              <a:rPr lang="en-US" altLang="ko-KR" dirty="0" smtClean="0"/>
              <a:t>Database </a:t>
            </a:r>
            <a:r>
              <a:rPr lang="en-US" altLang="ko-KR" dirty="0"/>
              <a:t>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Database engine</a:t>
            </a:r>
          </a:p>
          <a:p>
            <a:pPr marL="342900" indent="-342900">
              <a:buFont typeface="Wingdings" panose="05000000000000000000" pitchFamily="2" charset="2"/>
              <a:buChar char="§"/>
            </a:pPr>
            <a:r>
              <a:rPr lang="en-US" altLang="ko-KR" dirty="0" smtClean="0"/>
              <a:t>RDS  </a:t>
            </a:r>
            <a:r>
              <a:rPr lang="ko-KR" altLang="en-US" dirty="0" smtClean="0"/>
              <a:t>접속</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98660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RDS : </a:t>
            </a:r>
            <a:r>
              <a:rPr lang="en-US" altLang="ko-KR" dirty="0"/>
              <a:t>Relational </a:t>
            </a:r>
            <a:r>
              <a:rPr lang="en-US" altLang="ko-KR" dirty="0" smtClean="0"/>
              <a:t>Database </a:t>
            </a:r>
            <a:r>
              <a:rPr lang="en-US" altLang="ko-KR" dirty="0"/>
              <a:t>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Database engine</a:t>
            </a:r>
          </a:p>
          <a:p>
            <a:pPr marL="342900" indent="-342900">
              <a:buFont typeface="Wingdings" panose="05000000000000000000" pitchFamily="2" charset="2"/>
              <a:buChar char="§"/>
            </a:pPr>
            <a:r>
              <a:rPr lang="en-US" altLang="ko-KR" dirty="0" smtClean="0"/>
              <a:t>RDS  </a:t>
            </a:r>
            <a:r>
              <a:rPr lang="ko-KR" altLang="en-US" dirty="0" smtClean="0"/>
              <a:t>접속</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엔진</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276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a:t>
            </a:r>
            <a:r>
              <a:rPr lang="ko-KR" altLang="en-US" dirty="0" smtClean="0"/>
              <a:t>접근</a:t>
            </a:r>
            <a:endParaRPr lang="ko-KR" altLang="en-US" dirty="0"/>
          </a:p>
        </p:txBody>
      </p:sp>
      <p:sp>
        <p:nvSpPr>
          <p:cNvPr id="5" name="내용 개체 틀 4"/>
          <p:cNvSpPr>
            <a:spLocks noGrp="1"/>
          </p:cNvSpPr>
          <p:nvPr>
            <p:ph sz="quarter" idx="10"/>
          </p:nvPr>
        </p:nvSpPr>
        <p:spPr/>
        <p:txBody>
          <a:bodyPr/>
          <a:lstStyle/>
          <a:p>
            <a:r>
              <a:rPr lang="en-US" altLang="ko-KR" dirty="0" smtClean="0"/>
              <a:t>public </a:t>
            </a:r>
            <a:r>
              <a:rPr lang="en-US" altLang="ko-KR" dirty="0"/>
              <a:t>access</a:t>
            </a:r>
            <a:endParaRPr lang="ko-KR" altLang="en-US" dirty="0"/>
          </a:p>
          <a:p>
            <a:r>
              <a:rPr lang="en-US" altLang="ko-KR" dirty="0" smtClean="0"/>
              <a:t>security </a:t>
            </a:r>
            <a:r>
              <a:rPr lang="en-US" altLang="ko-KR" dirty="0"/>
              <a:t>group</a:t>
            </a:r>
            <a:endParaRPr lang="ko-KR" altLang="en-US" dirty="0"/>
          </a:p>
          <a:p>
            <a:pPr lvl="1">
              <a:lnSpc>
                <a:spcPct val="150000"/>
              </a:lnSpc>
            </a:pPr>
            <a:r>
              <a:rPr lang="en-US" altLang="ko-KR" dirty="0" smtClean="0"/>
              <a:t> </a:t>
            </a:r>
            <a:r>
              <a:rPr lang="en-US" altLang="ko-KR" dirty="0"/>
              <a:t>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a:t>
            </a:r>
            <a:r>
              <a:rPr lang="ko-KR" altLang="en-US" dirty="0" smtClean="0"/>
              <a:t>에서 </a:t>
            </a:r>
            <a:r>
              <a:rPr lang="en-US" altLang="ko-KR" dirty="0" smtClean="0"/>
              <a:t>RDS </a:t>
            </a:r>
            <a:r>
              <a:rPr lang="ko-KR" altLang="en-US" dirty="0" smtClean="0"/>
              <a:t>접근 </a:t>
            </a:r>
            <a:endParaRPr lang="ko-KR" altLang="en-US" dirty="0"/>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a:t>
            </a:r>
            <a:r>
              <a:rPr lang="en-US" altLang="ko-KR" dirty="0" smtClean="0"/>
              <a:t>–h aws2-rds</a:t>
            </a:r>
            <a:r>
              <a:rPr lang="en-US" altLang="ko-KR" dirty="0"/>
              <a:t>..../ -u admin -p</a:t>
            </a:r>
          </a:p>
          <a:p>
            <a:pPr lvl="1"/>
            <a:r>
              <a:rPr lang="en-US" altLang="ko-KR" dirty="0"/>
              <a:t>ubuntu@ip-172-31-33-144:~$ </a:t>
            </a:r>
            <a:r>
              <a:rPr lang="en-US" altLang="ko-KR" dirty="0" err="1"/>
              <a:t>mysql</a:t>
            </a:r>
            <a:r>
              <a:rPr lang="en-US" altLang="ko-KR" dirty="0"/>
              <a:t> -h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instance</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Lambda : </a:t>
            </a:r>
            <a:r>
              <a:rPr lang="en-US" altLang="ko-KR" dirty="0" err="1" smtClean="0"/>
              <a:t>Serverless</a:t>
            </a:r>
            <a:r>
              <a:rPr lang="en-US" altLang="ko-KR" dirty="0" smtClean="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API Gateway</a:t>
            </a:r>
          </a:p>
          <a:p>
            <a:pPr marL="342900" indent="-342900">
              <a:buFont typeface="Wingdings" panose="05000000000000000000" pitchFamily="2" charset="2"/>
              <a:buChar char="§"/>
            </a:pPr>
            <a:r>
              <a:rPr lang="en-US" altLang="ko-KR" dirty="0" smtClean="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a:t>
            </a:r>
            <a:r>
              <a:rPr lang="en-US" altLang="ko-KR" dirty="0" smtClean="0">
                <a:hlinkClick r:id="rId2"/>
              </a:rPr>
              <a:t>chrome.google.com/webstore/category/extensions?hl=ko</a:t>
            </a:r>
            <a:endParaRPr lang="en-US" altLang="ko-KR" dirty="0" smtClean="0"/>
          </a:p>
          <a:p>
            <a:r>
              <a:rPr lang="en-US" altLang="ko-KR" dirty="0" smtClean="0"/>
              <a:t>API tester</a:t>
            </a:r>
          </a:p>
          <a:p>
            <a:pPr lvl="1"/>
            <a:r>
              <a:rPr lang="en-US" altLang="ko-KR" dirty="0" smtClean="0"/>
              <a:t>postman</a:t>
            </a:r>
          </a:p>
          <a:p>
            <a:pPr lvl="1"/>
            <a:r>
              <a:rPr lang="en-US" altLang="ko" dirty="0" err="1"/>
              <a:t>reslet</a:t>
            </a:r>
            <a:r>
              <a:rPr lang="en-US" altLang="ko" dirty="0"/>
              <a:t> </a:t>
            </a:r>
            <a:r>
              <a:rPr lang="en-US" altLang="ko" dirty="0" smtClean="0">
                <a:sym typeface="Wingdings" panose="05000000000000000000" pitchFamily="2" charset="2"/>
              </a:rPr>
              <a:t></a:t>
            </a:r>
            <a:r>
              <a:rPr lang="en-US" altLang="ko" dirty="0" smtClean="0"/>
              <a:t> </a:t>
            </a:r>
            <a:r>
              <a:rPr lang="en-US" altLang="ko" dirty="0" err="1"/>
              <a:t>t</a:t>
            </a:r>
            <a:r>
              <a:rPr lang="en-US" altLang="ko" dirty="0" err="1" smtClean="0"/>
              <a:t>alend</a:t>
            </a:r>
            <a:endParaRPr lang="ko-KR" altLang="en-US" dirty="0"/>
          </a:p>
        </p:txBody>
      </p:sp>
    </p:spTree>
    <p:extLst>
      <p:ext uri="{BB962C8B-B14F-4D97-AF65-F5344CB8AC3E}">
        <p14:creationId xmlns:p14="http://schemas.microsoft.com/office/powerpoint/2010/main" val="31677542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smtClean="0"/>
              <a:t>Hello world</a:t>
            </a:r>
          </a:p>
          <a:p>
            <a:r>
              <a:rPr lang="en-US" altLang="ko-KR" dirty="0" smtClean="0"/>
              <a:t>WEB REST API</a:t>
            </a:r>
          </a:p>
          <a:p>
            <a:endParaRPr lang="en-US" altLang="ko-KR" dirty="0"/>
          </a:p>
          <a:p>
            <a:r>
              <a:rPr lang="en-US" altLang="ko-KR" b="1" dirty="0"/>
              <a:t>AWS </a:t>
            </a:r>
            <a:r>
              <a:rPr lang="en-US" altLang="ko-KR" b="1" dirty="0" err="1"/>
              <a:t>Serverless</a:t>
            </a:r>
            <a:r>
              <a:rPr lang="en-US" altLang="ko-KR" b="1" dirty="0"/>
              <a:t> Application </a:t>
            </a:r>
            <a:r>
              <a:rPr lang="en-US" altLang="ko-KR" b="1" dirty="0" smtClean="0"/>
              <a:t>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API-Gateway</a:t>
            </a:r>
            <a:endParaRPr lang="ko-KR" altLang="en-US" dirty="0"/>
          </a:p>
        </p:txBody>
      </p:sp>
      <p:sp>
        <p:nvSpPr>
          <p:cNvPr id="3" name="내용 개체 틀 2"/>
          <p:cNvSpPr>
            <a:spLocks noGrp="1"/>
          </p:cNvSpPr>
          <p:nvPr>
            <p:ph idx="1"/>
          </p:nvPr>
        </p:nvSpPr>
        <p:spPr/>
        <p:txBody>
          <a:bodyPr/>
          <a:lstStyle/>
          <a:p>
            <a:r>
              <a:rPr lang="ko-KR" altLang="en-US" dirty="0" smtClean="0"/>
              <a:t>방법 </a:t>
            </a:r>
            <a:r>
              <a:rPr lang="en-US" altLang="ko-KR" dirty="0" smtClean="0"/>
              <a:t>1 : </a:t>
            </a:r>
            <a:r>
              <a:rPr lang="en-US" altLang="ko-KR" dirty="0" err="1" smtClean="0"/>
              <a:t>HttpMethod</a:t>
            </a:r>
            <a:r>
              <a:rPr lang="en-US" altLang="ko-KR" dirty="0" smtClean="0"/>
              <a:t> ANY</a:t>
            </a:r>
          </a:p>
          <a:p>
            <a:r>
              <a:rPr lang="ko-KR" altLang="en-US" dirty="0" smtClean="0"/>
              <a:t>방법 </a:t>
            </a:r>
            <a:r>
              <a:rPr lang="en-US" altLang="ko-KR" dirty="0" smtClean="0"/>
              <a:t>2</a:t>
            </a:r>
          </a:p>
          <a:p>
            <a:pPr lvl="1"/>
            <a:r>
              <a:rPr lang="en-US" altLang="ko-KR" dirty="0" smtClean="0"/>
              <a:t>1</a:t>
            </a:r>
            <a:r>
              <a:rPr lang="en-US" altLang="ko-KR" dirty="0"/>
              <a:t>. create resource </a:t>
            </a:r>
          </a:p>
          <a:p>
            <a:pPr lvl="1"/>
            <a:r>
              <a:rPr lang="en-US" altLang="ko-KR" dirty="0" smtClean="0"/>
              <a:t>2</a:t>
            </a:r>
            <a:r>
              <a:rPr lang="en-US" altLang="ko-KR" dirty="0"/>
              <a:t>. create Methods </a:t>
            </a:r>
            <a:r>
              <a:rPr lang="en-US" altLang="ko-KR" dirty="0" smtClean="0"/>
              <a:t>– GET, POST,..</a:t>
            </a:r>
            <a:endParaRPr lang="en-US" altLang="ko-KR" dirty="0"/>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t>
            </a:r>
            <a:r>
              <a:rPr lang="en-US" altLang="ko" dirty="0" smtClean="0"/>
              <a:t>all</a:t>
            </a:r>
          </a:p>
          <a:p>
            <a:pPr lvl="3"/>
            <a:r>
              <a:rPr lang="en-US" altLang="ko" sz="1400" dirty="0" smtClean="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S3 – lambda - </a:t>
            </a:r>
            <a:r>
              <a:rPr lang="en-US" altLang="ko-KR" dirty="0" err="1" smtClean="0"/>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smtClean="0"/>
              <a:t>event trigger</a:t>
            </a:r>
            <a:r>
              <a:rPr lang="en-US" altLang="ko-KR" dirty="0"/>
              <a:t>	</a:t>
            </a:r>
            <a:endParaRPr lang="en-US" altLang="ko-KR" dirty="0" smtClean="0"/>
          </a:p>
          <a:p>
            <a:pPr lvl="1"/>
            <a:r>
              <a:rPr lang="en-US" altLang="ko-KR" dirty="0" smtClean="0"/>
              <a:t>S3 : upload </a:t>
            </a:r>
            <a:r>
              <a:rPr lang="en-US" altLang="ko-KR" dirty="0" err="1" smtClean="0"/>
              <a:t>data.json</a:t>
            </a:r>
            <a:endParaRPr lang="en-US" altLang="ko-KR" dirty="0" smtClean="0"/>
          </a:p>
          <a:p>
            <a:r>
              <a:rPr lang="en-US" altLang="ko-KR" dirty="0" smtClean="0"/>
              <a:t>Lambda function with IAM</a:t>
            </a:r>
          </a:p>
          <a:p>
            <a:pPr lvl="1">
              <a:lnSpc>
                <a:spcPct val="100000"/>
              </a:lnSpc>
            </a:pPr>
            <a:r>
              <a:rPr lang="en-US" altLang="ko-KR" dirty="0" smtClean="0"/>
              <a:t>Design : event trigger on S3 -&gt; bucket </a:t>
            </a:r>
            <a:r>
              <a:rPr lang="ko-KR" altLang="en-US" dirty="0" smtClean="0"/>
              <a:t>지정</a:t>
            </a:r>
            <a:endParaRPr lang="en-US" altLang="ko-KR" dirty="0" smtClean="0"/>
          </a:p>
          <a:p>
            <a:pPr lvl="1">
              <a:lnSpc>
                <a:spcPct val="100000"/>
              </a:lnSpc>
            </a:pPr>
            <a:r>
              <a:rPr lang="en-US" altLang="ko-KR" dirty="0" smtClean="0"/>
              <a:t>Function code : handler : get S3 bucket and put </a:t>
            </a:r>
            <a:r>
              <a:rPr lang="en-US" altLang="ko-KR" dirty="0" err="1" smtClean="0"/>
              <a:t>dynamodb</a:t>
            </a:r>
            <a:r>
              <a:rPr lang="en-US" altLang="ko-KR" dirty="0" smtClean="0"/>
              <a:t> Table</a:t>
            </a:r>
          </a:p>
          <a:p>
            <a:pPr lvl="1">
              <a:lnSpc>
                <a:spcPct val="100000"/>
              </a:lnSpc>
            </a:pPr>
            <a:r>
              <a:rPr lang="en-US" altLang="ko-KR" dirty="0" smtClean="0"/>
              <a:t>Basic settings – IAM role</a:t>
            </a:r>
          </a:p>
          <a:p>
            <a:r>
              <a:rPr lang="en-US" altLang="ko-KR" dirty="0" smtClean="0"/>
              <a:t>IAM</a:t>
            </a:r>
          </a:p>
          <a:p>
            <a:pPr lvl="1"/>
            <a:r>
              <a:rPr lang="en-US" altLang="ko-KR" dirty="0" smtClean="0"/>
              <a:t>Role – policy : access &amp; permission  S3 bucket, </a:t>
            </a:r>
            <a:r>
              <a:rPr lang="en-US" altLang="ko-KR" dirty="0" err="1" smtClean="0"/>
              <a:t>dynamodb</a:t>
            </a:r>
            <a:r>
              <a:rPr lang="en-US" altLang="ko-KR" dirty="0" smtClean="0"/>
              <a:t>, </a:t>
            </a:r>
            <a:r>
              <a:rPr lang="en-US" altLang="ko-KR" dirty="0" err="1" smtClean="0"/>
              <a:t>cloudwatch</a:t>
            </a:r>
            <a:endParaRPr lang="en-US" altLang="ko-KR" dirty="0" smtClean="0"/>
          </a:p>
          <a:p>
            <a:r>
              <a:rPr lang="en-US" altLang="ko-KR" dirty="0" err="1" smtClean="0"/>
              <a:t>Cloudwatch</a:t>
            </a:r>
            <a:r>
              <a:rPr lang="en-US" altLang="ko-KR" dirty="0" smtClean="0"/>
              <a:t> log for debugging</a:t>
            </a:r>
          </a:p>
        </p:txBody>
      </p:sp>
    </p:spTree>
    <p:extLst>
      <p:ext uri="{BB962C8B-B14F-4D97-AF65-F5344CB8AC3E}">
        <p14:creationId xmlns:p14="http://schemas.microsoft.com/office/powerpoint/2010/main" val="876694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Function</a:t>
            </a:r>
          </a:p>
          <a:p>
            <a:pPr lvl="1"/>
            <a:r>
              <a:rPr lang="en-US" altLang="ko-KR" dirty="0" smtClean="0"/>
              <a:t>Configuration</a:t>
            </a:r>
          </a:p>
          <a:p>
            <a:pPr lvl="2"/>
            <a:r>
              <a:rPr lang="en-US" altLang="ko-KR" dirty="0" smtClean="0"/>
              <a:t>Designer, function code, basic settings</a:t>
            </a:r>
          </a:p>
          <a:p>
            <a:pPr lvl="1"/>
            <a:r>
              <a:rPr lang="en-US" altLang="ko-KR" dirty="0" smtClean="0"/>
              <a:t>Permissions</a:t>
            </a:r>
          </a:p>
          <a:p>
            <a:pPr lvl="2"/>
            <a:r>
              <a:rPr lang="en-US" altLang="ko-KR" dirty="0" smtClean="0"/>
              <a:t>Execution role – Role name</a:t>
            </a:r>
          </a:p>
          <a:p>
            <a:pPr lvl="2"/>
            <a:r>
              <a:rPr lang="en-US" altLang="ko-KR" dirty="0" smtClean="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smtClean="0"/>
              <a:t>data.json</a:t>
            </a:r>
            <a:endParaRPr lang="en-US" altLang="ko-KR" dirty="0" smtClean="0"/>
          </a:p>
          <a:p>
            <a:r>
              <a:rPr lang="en-US" altLang="ko" dirty="0"/>
              <a:t>s3 </a:t>
            </a:r>
            <a:r>
              <a:rPr lang="en-US" altLang="ko" dirty="0" err="1"/>
              <a:t>getobject</a:t>
            </a:r>
            <a:r>
              <a:rPr lang="en-US" altLang="ko" dirty="0"/>
              <a:t> python == Boto3 Docs</a:t>
            </a:r>
            <a:endParaRPr lang="ko" altLang="en-US" dirty="0"/>
          </a:p>
          <a:p>
            <a:endParaRPr lang="en-US" altLang="ko-KR" dirty="0" smtClean="0"/>
          </a:p>
          <a:p>
            <a:r>
              <a:rPr lang="en-US" altLang="ko-KR" dirty="0" smtClean="0"/>
              <a:t>Online JSON viewer</a:t>
            </a:r>
          </a:p>
          <a:p>
            <a:pPr lvl="1"/>
            <a:r>
              <a:rPr lang="en-US" altLang="ko-KR" dirty="0">
                <a:hlinkClick r:id="rId2"/>
              </a:rPr>
              <a:t>http://jsonviewer.stack.hu</a:t>
            </a:r>
            <a:r>
              <a:rPr lang="en-US" altLang="ko-KR" dirty="0" smtClean="0">
                <a:hlinkClick r:id="rId2"/>
              </a:rPr>
              <a:t>/</a:t>
            </a:r>
            <a:endParaRPr lang="en-US" altLang="ko-KR" dirty="0" smtClean="0"/>
          </a:p>
          <a:p>
            <a:r>
              <a:rPr lang="en-US" altLang="ko-KR" dirty="0" smtClean="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Kinesis Data streams</a:t>
            </a:r>
          </a:p>
          <a:p>
            <a:pPr marL="342900" indent="-342900">
              <a:buFont typeface="Wingdings" panose="05000000000000000000" pitchFamily="2" charset="2"/>
              <a:buChar char="§"/>
            </a:pPr>
            <a:r>
              <a:rPr lang="en-US" altLang="ko-KR" dirty="0" smtClean="0"/>
              <a:t>Kinesis Data Analytics </a:t>
            </a:r>
          </a:p>
          <a:p>
            <a:pPr marL="342900" indent="-342900">
              <a:buFont typeface="Wingdings" panose="05000000000000000000" pitchFamily="2" charset="2"/>
              <a:buChar char="§"/>
            </a:pPr>
            <a:r>
              <a:rPr lang="en-US" altLang="ko-KR" dirty="0" smtClean="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EC2 instance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a:t>EC2 </a:t>
            </a:r>
            <a:r>
              <a:rPr lang="ko-KR" altLang="en-US" dirty="0" smtClean="0"/>
              <a:t>접근  </a:t>
            </a:r>
            <a:r>
              <a:rPr lang="en-US" altLang="ko-KR" dirty="0" smtClean="0"/>
              <a:t>- </a:t>
            </a:r>
            <a:r>
              <a:rPr lang="en-US" altLang="ko-KR" dirty="0" err="1" smtClean="0"/>
              <a:t>Keypair</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smtClean="0"/>
              <a:t>웹서버</a:t>
            </a:r>
            <a:r>
              <a:rPr lang="ko-KR" altLang="en-US" dirty="0" smtClean="0"/>
              <a:t> </a:t>
            </a:r>
            <a:r>
              <a:rPr lang="en-US" altLang="ko-KR" dirty="0" smtClean="0"/>
              <a:t>– </a:t>
            </a:r>
            <a:r>
              <a:rPr lang="ko-KR" altLang="en-US" dirty="0" smtClean="0"/>
              <a:t>리눅스</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a:t>웹서버</a:t>
            </a:r>
            <a:r>
              <a:rPr lang="ko-KR" altLang="en-US" dirty="0"/>
              <a:t> </a:t>
            </a:r>
            <a:r>
              <a:rPr lang="en-US" altLang="ko-KR" dirty="0"/>
              <a:t>– </a:t>
            </a:r>
            <a:r>
              <a:rPr lang="ko-KR" altLang="en-US" dirty="0" smtClean="0"/>
              <a:t>윈도우</a:t>
            </a:r>
            <a:endParaRPr lang="en-US" altLang="ko-KR" dirty="0" smtClean="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AWS</a:t>
            </a:r>
            <a:endParaRPr lang="ko-KR" altLang="en-US" dirty="0"/>
          </a:p>
        </p:txBody>
      </p:sp>
      <p:sp>
        <p:nvSpPr>
          <p:cNvPr id="5" name="내용 개체 틀 4"/>
          <p:cNvSpPr>
            <a:spLocks noGrp="1"/>
          </p:cNvSpPr>
          <p:nvPr>
            <p:ph sz="quarter" idx="10"/>
          </p:nvPr>
        </p:nvSpPr>
        <p:spPr/>
        <p:txBody>
          <a:bodyPr/>
          <a:lstStyle/>
          <a:p>
            <a:r>
              <a:rPr lang="ko-KR" altLang="en-US" dirty="0" smtClean="0">
                <a:hlinkClick r:id="rId2"/>
              </a:rPr>
              <a:t>아마존 계정 생성</a:t>
            </a:r>
            <a:endParaRPr lang="en-US" altLang="ko-KR" dirty="0" smtClean="0">
              <a:hlinkClick r:id=""/>
            </a:endParaRPr>
          </a:p>
          <a:p>
            <a:r>
              <a:rPr lang="en-US" altLang="ko-KR" dirty="0" smtClean="0">
                <a:hlinkClick r:id=""/>
              </a:rPr>
              <a:t>http://aws.amazon.com</a:t>
            </a:r>
            <a:endParaRPr lang="en-US" altLang="ko-KR" dirty="0" smtClean="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생성</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smtClean="0">
                <a:latin typeface="Arial" panose="020B0604020202020204" pitchFamily="34" charset="0"/>
                <a:cs typeface="Arial" panose="020B0604020202020204" pitchFamily="34" charset="0"/>
              </a:rPr>
              <a:t>EC2 </a:t>
            </a:r>
            <a:r>
              <a:rPr lang="ko-KR" altLang="en-US" sz="3000" dirty="0" smtClean="0">
                <a:latin typeface="Arial" panose="020B0604020202020204" pitchFamily="34" charset="0"/>
                <a:cs typeface="Arial" panose="020B0604020202020204" pitchFamily="34" charset="0"/>
              </a:rPr>
              <a:t>생성</a:t>
            </a:r>
            <a:endParaRPr lang="ko-KR" altLang="en-US" sz="3000"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smtClean="0">
                <a:latin typeface="Arial" panose="020B0604020202020204" pitchFamily="34" charset="0"/>
                <a:cs typeface="Arial" panose="020B0604020202020204" pitchFamily="34" charset="0"/>
              </a:rPr>
              <a:t>EC2 </a:t>
            </a:r>
            <a:r>
              <a:rPr lang="ko-KR" altLang="en-US" sz="2400" dirty="0" smtClean="0">
                <a:latin typeface="Arial" panose="020B0604020202020204" pitchFamily="34" charset="0"/>
                <a:cs typeface="Arial" panose="020B0604020202020204" pitchFamily="34" charset="0"/>
              </a:rPr>
              <a:t>만들기</a:t>
            </a:r>
            <a:endParaRPr lang="en-US" altLang="ko-KR" sz="2400" dirty="0" smtClean="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설정 </a:t>
            </a:r>
            <a:r>
              <a:rPr lang="en-US" altLang="ko-KR" dirty="0" smtClean="0">
                <a:latin typeface="Arial" panose="020B0604020202020204" pitchFamily="34" charset="0"/>
                <a:cs typeface="Arial" panose="020B0604020202020204" pitchFamily="34" charset="0"/>
              </a:rPr>
              <a:t>: </a:t>
            </a:r>
            <a:r>
              <a:rPr lang="ko-KR" altLang="ko-KR" dirty="0" smtClean="0"/>
              <a:t>AMI</a:t>
            </a:r>
            <a:r>
              <a:rPr lang="ko-KR" altLang="ko-KR" dirty="0"/>
              <a:t>, 타입, </a:t>
            </a:r>
            <a:r>
              <a:rPr lang="ko-KR" altLang="ko-KR" dirty="0" err="1"/>
              <a:t>세부설정</a:t>
            </a:r>
            <a:r>
              <a:rPr lang="ko-KR" altLang="ko-KR" dirty="0"/>
              <a:t>, </a:t>
            </a:r>
            <a:r>
              <a:rPr lang="ko-KR" altLang="ko-KR" dirty="0" err="1"/>
              <a:t>보안그룹</a:t>
            </a:r>
            <a:r>
              <a:rPr lang="ko-KR" altLang="ko-KR" dirty="0"/>
              <a:t>, </a:t>
            </a:r>
            <a:r>
              <a:rPr lang="ko-KR" altLang="ko-KR" dirty="0" err="1" smtClean="0"/>
              <a:t>키발급</a:t>
            </a:r>
            <a:endParaRPr lang="en-US" altLang="ko-KR" dirty="0" smtClean="0"/>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실행 </a:t>
            </a:r>
            <a:r>
              <a:rPr lang="en-US" altLang="ko-KR" dirty="0" smtClean="0">
                <a:latin typeface="Arial" panose="020B0604020202020204" pitchFamily="34" charset="0"/>
                <a:cs typeface="Arial" panose="020B0604020202020204" pitchFamily="34" charset="0"/>
              </a:rPr>
              <a:t>: launch</a:t>
            </a:r>
            <a:endParaRPr lang="en-US" altLang="ko-KR" dirty="0" smtClean="0"/>
          </a:p>
          <a:p>
            <a:pPr marL="228600" indent="-342900"/>
            <a:r>
              <a:rPr lang="en-US" altLang="ko-KR" dirty="0" smtClean="0"/>
              <a:t>EC2 </a:t>
            </a:r>
            <a:r>
              <a:rPr lang="ko-KR" altLang="en-US" dirty="0" smtClean="0"/>
              <a:t>접속</a:t>
            </a:r>
            <a:r>
              <a:rPr lang="en-US" altLang="ko-KR" dirty="0" smtClean="0"/>
              <a:t>	</a:t>
            </a:r>
          </a:p>
          <a:p>
            <a:pPr marL="571500" lvl="1"/>
            <a:r>
              <a:rPr lang="ko-KR" altLang="ko-KR" dirty="0" err="1"/>
              <a:t>Linux</a:t>
            </a:r>
            <a:r>
              <a:rPr lang="ko-KR" altLang="ko-KR" dirty="0"/>
              <a:t> </a:t>
            </a:r>
            <a:r>
              <a:rPr lang="ko-KR" altLang="ko-KR" dirty="0" smtClean="0"/>
              <a:t>: SSH</a:t>
            </a:r>
            <a:endParaRPr lang="en-US" altLang="ko-KR" dirty="0" smtClean="0"/>
          </a:p>
          <a:p>
            <a:pPr marL="914400" lvl="3">
              <a:lnSpc>
                <a:spcPct val="80000"/>
              </a:lnSpc>
              <a:spcAft>
                <a:spcPts val="800"/>
              </a:spcAft>
            </a:pPr>
            <a:r>
              <a:rPr lang="en-US" altLang="ko-KR" sz="2000" dirty="0" err="1" smtClean="0"/>
              <a:t>PuttyGen</a:t>
            </a:r>
            <a:r>
              <a:rPr lang="ko-KR" altLang="en-US" sz="2000" dirty="0" smtClean="0"/>
              <a:t>으로 </a:t>
            </a:r>
            <a:r>
              <a:rPr lang="en-US" altLang="ko-KR" sz="2000" dirty="0" smtClean="0"/>
              <a:t>PPK </a:t>
            </a:r>
            <a:r>
              <a:rPr lang="ko-KR" altLang="en-US" sz="2000" dirty="0" smtClean="0"/>
              <a:t>파일 만들기 </a:t>
            </a:r>
            <a:r>
              <a:rPr lang="en-US" altLang="ko-KR" sz="2000" dirty="0" smtClean="0"/>
              <a:t>(</a:t>
            </a:r>
            <a:r>
              <a:rPr lang="en-US" altLang="ko-KR" sz="2000" dirty="0" err="1" smtClean="0"/>
              <a:t>keypair</a:t>
            </a:r>
            <a:r>
              <a:rPr lang="en-US" altLang="ko-KR" sz="2000" dirty="0" smtClean="0"/>
              <a:t>)</a:t>
            </a:r>
          </a:p>
          <a:p>
            <a:pPr marL="914400" lvl="3"/>
            <a:r>
              <a:rPr lang="en-US" altLang="ko-KR" sz="2000" dirty="0" smtClean="0"/>
              <a:t>Putty : SSH </a:t>
            </a:r>
            <a:r>
              <a:rPr lang="ko-KR" altLang="en-US" sz="2000" dirty="0" smtClean="0"/>
              <a:t>접속</a:t>
            </a:r>
            <a:endParaRPr lang="en-US" altLang="ko-KR" sz="2000" dirty="0" smtClean="0"/>
          </a:p>
          <a:p>
            <a:pPr marL="571500" lvl="1"/>
            <a:r>
              <a:rPr lang="en-US" altLang="ko-KR" dirty="0" smtClean="0"/>
              <a:t>Window : RDP</a:t>
            </a:r>
          </a:p>
          <a:p>
            <a:pPr marL="914400" lvl="3"/>
            <a:r>
              <a:rPr lang="ko-KR" altLang="ko-KR" sz="2000" dirty="0" smtClean="0"/>
              <a:t>원격데스크톱파일다운로드 </a:t>
            </a:r>
            <a:r>
              <a:rPr lang="ko-KR" altLang="ko-KR" sz="2000" dirty="0"/>
              <a:t>(RDP) </a:t>
            </a:r>
            <a:endParaRPr lang="en-US" altLang="ko-KR" sz="2000" dirty="0" smtClean="0"/>
          </a:p>
          <a:p>
            <a:pPr marL="914400" lvl="3"/>
            <a:r>
              <a:rPr lang="ko-KR" altLang="ko-KR" dirty="0" err="1"/>
              <a:t>키페어</a:t>
            </a:r>
            <a:r>
              <a:rPr lang="ko-KR" altLang="ko-KR" dirty="0"/>
              <a:t>--암호 복사 --&gt; RDP </a:t>
            </a:r>
            <a:r>
              <a:rPr lang="ko-KR" altLang="ko-KR" dirty="0" err="1" smtClean="0"/>
              <a:t>Administrator</a:t>
            </a:r>
            <a:r>
              <a:rPr lang="en-US" altLang="ko-KR" dirty="0" smtClean="0"/>
              <a:t>,</a:t>
            </a:r>
            <a:r>
              <a:rPr lang="ko-KR" altLang="ko-KR" dirty="0" smtClean="0"/>
              <a:t> </a:t>
            </a:r>
            <a:r>
              <a:rPr lang="ko-KR" altLang="ko-KR" dirty="0" err="1"/>
              <a:t>pw</a:t>
            </a:r>
            <a:r>
              <a:rPr lang="ko-KR" altLang="ko-KR" dirty="0"/>
              <a:t>:</a:t>
            </a:r>
          </a:p>
          <a:p>
            <a:pPr marL="685800" lvl="3" indent="0">
              <a:buNone/>
            </a:pPr>
            <a:endParaRPr lang="en-US" altLang="ko-KR" sz="2000" dirty="0" smtClean="0"/>
          </a:p>
          <a:p>
            <a:pPr marL="571500" lvl="1"/>
            <a:endParaRPr lang="ko-KR" altLang="ko-KR" dirty="0"/>
          </a:p>
          <a:p>
            <a:pPr marL="571500" lvl="1"/>
            <a:endParaRPr lang="en-US" altLang="ko-KR" dirty="0" smtClean="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1591</TotalTime>
  <Words>2562</Words>
  <Application>Microsoft Office PowerPoint</Application>
  <PresentationFormat>와이드스크린</PresentationFormat>
  <Paragraphs>569</Paragraphs>
  <Slides>53</Slides>
  <Notes>13</Notes>
  <HiddenSlides>0</HiddenSlides>
  <MMClips>0</MMClips>
  <ScaleCrop>false</ScaleCrop>
  <HeadingPairs>
    <vt:vector size="6" baseType="variant">
      <vt:variant>
        <vt:lpstr>사용한 글꼴</vt:lpstr>
      </vt:variant>
      <vt:variant>
        <vt:i4>13</vt:i4>
      </vt:variant>
      <vt:variant>
        <vt:lpstr>테마</vt:lpstr>
      </vt:variant>
      <vt:variant>
        <vt:i4>8</vt:i4>
      </vt:variant>
      <vt:variant>
        <vt:lpstr>슬라이드 제목</vt:lpstr>
      </vt:variant>
      <vt:variant>
        <vt:i4>53</vt:i4>
      </vt:variant>
    </vt:vector>
  </HeadingPairs>
  <TitlesOfParts>
    <vt:vector size="74" baseType="lpstr">
      <vt:lpstr>Abadi</vt:lpstr>
      <vt:lpstr>굴림</vt:lpstr>
      <vt:lpstr>나눔스퀘어</vt:lpstr>
      <vt:lpstr>나눔스퀘어 ExtraBold</vt:lpstr>
      <vt:lpstr>맑은 고딕</vt:lpstr>
      <vt:lpstr>Arial</vt:lpstr>
      <vt:lpstr>Calibri</vt:lpstr>
      <vt:lpstr>Consolas</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AWS EC2</vt:lpstr>
      <vt:lpstr>AWS</vt:lpstr>
      <vt:lpstr>PowerPoint 프레젠테이션</vt:lpstr>
      <vt:lpstr>PowerPoint 프레젠테이션</vt:lpstr>
      <vt:lpstr>EC2 생성</vt:lpstr>
      <vt:lpstr>putty</vt:lpstr>
      <vt:lpstr>EC2 - webserver</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S3</vt:lpstr>
      <vt:lpstr>PowerPoint 프레젠테이션</vt:lpstr>
      <vt:lpstr>PowerPoint 프레젠테이션</vt:lpstr>
      <vt:lpstr>AWS RDS : Relational Database Service </vt:lpstr>
      <vt:lpstr>PowerPoint 프레젠테이션</vt:lpstr>
      <vt:lpstr>AWS RDS : Relational Database Service </vt:lpstr>
      <vt:lpstr>PowerPoint 프레젠테이션</vt:lpstr>
      <vt:lpstr>PowerPoint 프레젠테이션</vt:lpstr>
      <vt:lpstr>DB 서버 접근</vt:lpstr>
      <vt:lpstr>EC2 에서 RDS 접근 </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user</cp:lastModifiedBy>
  <cp:revision>188</cp:revision>
  <dcterms:created xsi:type="dcterms:W3CDTF">2019-12-23T00:32:35Z</dcterms:created>
  <dcterms:modified xsi:type="dcterms:W3CDTF">2021-07-06T13:00:21Z</dcterms:modified>
</cp:coreProperties>
</file>